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5201" autoAdjust="0"/>
  </p:normalViewPr>
  <p:slideViewPr>
    <p:cSldViewPr snapToGrid="0">
      <p:cViewPr varScale="1">
        <p:scale>
          <a:sx n="76" d="100"/>
          <a:sy n="76" d="100"/>
        </p:scale>
        <p:origin x="1452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3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ECCD63-35CC-E0CF-A9DD-3706FF064A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1A4D6-273D-9698-CFC1-267107F21A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53B52-1D3C-49E8-8467-62D88F382008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B6FD7-F4A8-56D2-8F1B-F63C8A6738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0FEDF-0AED-663E-A38B-5B23015FED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23776-4935-49AD-AA1C-2080A59D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255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D76EC-2EA9-4D9C-B46D-229BF5AD6C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780B2-5C8E-4174-8332-B99AC724D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10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AD2EEE7-7C60-22FA-DC48-98C36F8B50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26" y="490813"/>
            <a:ext cx="2085351" cy="8144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EE200BB-6B3F-DCF9-04F7-8DD3332337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11957">
            <a:off x="-2055400" y="2996911"/>
            <a:ext cx="8331109" cy="83311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7C4E3E6-D2AF-20AB-2D16-0AAFF35C9D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69243">
            <a:off x="6343410" y="-3372080"/>
            <a:ext cx="4911804" cy="51036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2F9F39A-7C3F-16CE-5503-180E567A0A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09799">
            <a:off x="-3387567" y="4834909"/>
            <a:ext cx="3894071" cy="40461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C18499F-A9C6-7009-9B65-5F550335DAC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3678" y="-279562"/>
            <a:ext cx="2136643" cy="213664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4C61959-31B0-4347-1048-C83DE5D38A0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8993" y="1305236"/>
            <a:ext cx="1546566" cy="1546566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79B4E4FE-7A38-7C9B-6027-16221C2BD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455" y="1644390"/>
            <a:ext cx="9414586" cy="676811"/>
          </a:xfrm>
          <a:prstGeom prst="rect">
            <a:avLst/>
          </a:prstGeom>
        </p:spPr>
        <p:txBody>
          <a:bodyPr anchor="b"/>
          <a:lstStyle>
            <a:lvl1pPr algn="ctr">
              <a:defRPr lang="en-US" sz="2000" b="1" kern="1200" smtClean="0">
                <a:solidFill>
                  <a:srgbClr val="60616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90F4671-7105-8152-86C7-1C601C852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94" y="2552842"/>
            <a:ext cx="5737905" cy="392910"/>
          </a:xfrm>
          <a:prstGeom prst="rect">
            <a:avLst/>
          </a:prstGeom>
        </p:spPr>
        <p:txBody>
          <a:bodyPr/>
          <a:lstStyle>
            <a:lvl1pPr algn="ctr"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60CEE8C-1EF0-E085-AFF1-9DAD28E760A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780478" y="3337235"/>
            <a:ext cx="6876538" cy="752684"/>
          </a:xfrm>
          <a:prstGeom prst="rect">
            <a:avLst/>
          </a:prstGeom>
        </p:spPr>
        <p:txBody>
          <a:bodyPr/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5802EEE-9BE6-C860-60A6-20DB3B397AB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51241" y="6444577"/>
            <a:ext cx="3489517" cy="292967"/>
          </a:xfrm>
          <a:prstGeom prst="rect">
            <a:avLst/>
          </a:prstGeo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lv-LV" dirty="0"/>
              <a:t>Rīga,202_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501F3FD-5E38-7579-D4AB-4BB5A80C0BB5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598246" y="4638053"/>
            <a:ext cx="3565441" cy="2214748"/>
          </a:xfrm>
          <a:prstGeom prst="rect">
            <a:avLst/>
          </a:prstGeom>
        </p:spPr>
        <p:txBody>
          <a:bodyPr/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398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6279D-F537-34CA-C30D-E6B34C4A2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1988840"/>
            <a:ext cx="10648950" cy="424051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Helvetica CE" panose="0400050000000000000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94558E-EB79-33EA-3AF3-9A09ACDA43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11957">
            <a:off x="-2633895" y="4237828"/>
            <a:ext cx="6489830" cy="64898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6546B1A-19E1-8136-C90B-7C267308A6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69243">
            <a:off x="9256214" y="-3936083"/>
            <a:ext cx="4911804" cy="51036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ADD2CE8-1B89-A270-ECD4-78AAB29E8A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50045">
            <a:off x="-5455681" y="-3574256"/>
            <a:ext cx="6525302" cy="678019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32566C-A67D-7997-A002-2C1F3F53F8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7528">
            <a:off x="9546498" y="5671802"/>
            <a:ext cx="4983377" cy="4983377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46DF2EC-CC49-2481-6CA6-68A146F03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067" y="285518"/>
            <a:ext cx="9637880" cy="580586"/>
          </a:xfrm>
          <a:prstGeom prst="rect">
            <a:avLst/>
          </a:prstGeom>
        </p:spPr>
        <p:txBody>
          <a:bodyPr anchor="b"/>
          <a:lstStyle>
            <a:lvl1pPr>
              <a:defRPr lang="en-US" sz="3600" b="1" kern="1200" smtClean="0">
                <a:solidFill>
                  <a:srgbClr val="606161"/>
                </a:solidFill>
                <a:latin typeface="Helvetica CE" panose="04000500000000000000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13312C-E1D4-B4DB-9FAA-FC5D1FD33969}"/>
              </a:ext>
            </a:extLst>
          </p:cNvPr>
          <p:cNvSpPr/>
          <p:nvPr userDrawn="1"/>
        </p:nvSpPr>
        <p:spPr>
          <a:xfrm>
            <a:off x="0" y="1181100"/>
            <a:ext cx="12192000" cy="20245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84924426-655B-2067-B77D-47EB44EE891D}"/>
              </a:ext>
            </a:extLst>
          </p:cNvPr>
          <p:cNvSpPr/>
          <p:nvPr userDrawn="1"/>
        </p:nvSpPr>
        <p:spPr>
          <a:xfrm>
            <a:off x="11643663" y="802966"/>
            <a:ext cx="552450" cy="580585"/>
          </a:xfrm>
          <a:prstGeom prst="round2Same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F689817-1E57-2D5E-DD6D-7B85832D7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3663" y="802966"/>
            <a:ext cx="548337" cy="3373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7A6F434-8061-443F-BC18-38981968A6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42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329E3D-143E-2353-153F-8B1D9FFF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3EAE4-7425-C8AC-FE8E-016DE2948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29DFE5-654C-293E-291D-A89ECC3A69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09799">
            <a:off x="-3625237" y="3751395"/>
            <a:ext cx="5307808" cy="55151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973D3BD-8FD4-9DDE-58D6-47244F123C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38254">
            <a:off x="8950484" y="-3761324"/>
            <a:ext cx="5632132" cy="585213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2002C1B-59D5-6E7D-6F30-04D87C5766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491689" y="-2272483"/>
            <a:ext cx="4983377" cy="49833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7E8FB-BA05-40B4-F56D-7A222E9C9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60616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CA8C445E-196B-FB0C-2E93-38D85ABED148}"/>
              </a:ext>
            </a:extLst>
          </p:cNvPr>
          <p:cNvSpPr/>
          <p:nvPr userDrawn="1"/>
        </p:nvSpPr>
        <p:spPr>
          <a:xfrm>
            <a:off x="11492382" y="578072"/>
            <a:ext cx="552450" cy="580585"/>
          </a:xfrm>
          <a:prstGeom prst="round2Same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C1DDEB-8B90-3936-92E5-FD28CD2E9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382" y="578072"/>
            <a:ext cx="548337" cy="3373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7A6F434-8061-443F-BC18-38981968A6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5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FFE8F86-C273-D4D8-BF78-B8717F030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842" y="2057074"/>
            <a:ext cx="10551880" cy="4077026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7E05432-6AD6-E02F-D59E-1989967B5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1822" y="-328237"/>
            <a:ext cx="2136643" cy="213664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E9A67CE-48A2-DCF6-BECB-C0D8A4EA2C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9278">
            <a:off x="7699250" y="4897178"/>
            <a:ext cx="5632132" cy="585213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2FB06F3-8ABC-3F57-AC9E-2DA23A9CAC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61462">
            <a:off x="-2157677" y="4366312"/>
            <a:ext cx="4983377" cy="498337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BBCC7BD-1624-43D7-D7FE-8794C7F122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8722" y="2632960"/>
            <a:ext cx="2136643" cy="213664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0941883-4DE8-EAAA-63AB-58FF8784BD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56371">
            <a:off x="7451125" y="-3922219"/>
            <a:ext cx="5632132" cy="585213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2F5402-C58B-7695-D106-F86846280AB4}"/>
              </a:ext>
            </a:extLst>
          </p:cNvPr>
          <p:cNvSpPr/>
          <p:nvPr userDrawn="1"/>
        </p:nvSpPr>
        <p:spPr>
          <a:xfrm>
            <a:off x="0" y="1181100"/>
            <a:ext cx="12192000" cy="202451"/>
          </a:xfrm>
          <a:prstGeom prst="rect">
            <a:avLst/>
          </a:prstGeom>
          <a:solidFill>
            <a:schemeClr val="tx2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9EBAF37-79F1-F836-ECF0-BF29A1CCB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067" y="285518"/>
            <a:ext cx="9637880" cy="580586"/>
          </a:xfrm>
          <a:prstGeom prst="rect">
            <a:avLst/>
          </a:prstGeom>
        </p:spPr>
        <p:txBody>
          <a:bodyPr anchor="b"/>
          <a:lstStyle>
            <a:lvl1pPr>
              <a:defRPr lang="en-US" sz="3600" b="1" kern="1200" smtClean="0">
                <a:solidFill>
                  <a:srgbClr val="60616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7AE8DA23-8919-6A9D-0F36-1A7426004D74}"/>
              </a:ext>
            </a:extLst>
          </p:cNvPr>
          <p:cNvSpPr/>
          <p:nvPr userDrawn="1"/>
        </p:nvSpPr>
        <p:spPr>
          <a:xfrm>
            <a:off x="11643663" y="802966"/>
            <a:ext cx="552450" cy="580585"/>
          </a:xfrm>
          <a:prstGeom prst="round2Same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FC3F597-1EE2-5D3A-B43B-9C9FB42018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3663" y="802966"/>
            <a:ext cx="548337" cy="3373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7A6F434-8061-443F-BC18-38981968A6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393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C48D0-7E7C-C2D2-7498-F9254E22F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lang="en-US" sz="3200" b="1" kern="1200" dirty="0" smtClean="0">
                <a:solidFill>
                  <a:srgbClr val="60616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E5D4E-E71E-0D8C-C44A-0131FA3A6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800" baseline="0">
                <a:solidFill>
                  <a:srgbClr val="60616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 baseline="0">
                <a:solidFill>
                  <a:srgbClr val="60616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 baseline="0">
                <a:solidFill>
                  <a:srgbClr val="60616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 baseline="0">
                <a:solidFill>
                  <a:srgbClr val="60616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4A9F8-5F67-0BDA-1383-A8988F51C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96DB5E-6F0B-6ADF-E802-7613D5E6D8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0283">
            <a:off x="-2690146" y="-2491690"/>
            <a:ext cx="4983377" cy="49833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F9AE204-A111-BAEB-9326-A12581714F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38254">
            <a:off x="12467126" y="-2468868"/>
            <a:ext cx="5632132" cy="5852137"/>
          </a:xfrm>
          <a:prstGeom prst="rect">
            <a:avLst/>
          </a:prstGeom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1B3FC192-55B3-342D-8B0D-A874A18F74B4}"/>
              </a:ext>
            </a:extLst>
          </p:cNvPr>
          <p:cNvSpPr/>
          <p:nvPr userDrawn="1"/>
        </p:nvSpPr>
        <p:spPr>
          <a:xfrm>
            <a:off x="11639550" y="406840"/>
            <a:ext cx="552450" cy="580585"/>
          </a:xfrm>
          <a:prstGeom prst="round2Same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6774B9-26A7-B63D-D890-E6AEAD358F5E}"/>
              </a:ext>
            </a:extLst>
          </p:cNvPr>
          <p:cNvSpPr txBox="1">
            <a:spLocks/>
          </p:cNvSpPr>
          <p:nvPr userDrawn="1"/>
        </p:nvSpPr>
        <p:spPr>
          <a:xfrm>
            <a:off x="11639550" y="406840"/>
            <a:ext cx="548337" cy="3373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7A6F434-8061-443F-BC18-38981968A6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1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7DC09C-0D2A-CC89-10B6-095E09161C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09799">
            <a:off x="-4169471" y="4347116"/>
            <a:ext cx="5307808" cy="551514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A7E9FE7-C34F-2FDB-A743-4B00751F7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38254">
            <a:off x="9121407" y="-3729322"/>
            <a:ext cx="5632132" cy="58521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A184FE-BA58-1F76-2280-E929BDB0713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3150006" y="-2936115"/>
            <a:ext cx="4983377" cy="49833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6535B0B-024A-5EB1-76ED-C5963ACD8260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9278">
            <a:off x="8537733" y="4947422"/>
            <a:ext cx="5632132" cy="5852137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D464BAF-DD8C-92B0-FEC7-188A9444D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842" y="1543050"/>
            <a:ext cx="10551880" cy="459105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2299F4-7833-02FA-47B8-40DEE754BF1F}"/>
              </a:ext>
            </a:extLst>
          </p:cNvPr>
          <p:cNvSpPr/>
          <p:nvPr userDrawn="1"/>
        </p:nvSpPr>
        <p:spPr>
          <a:xfrm>
            <a:off x="0" y="1181100"/>
            <a:ext cx="12192000" cy="202451"/>
          </a:xfrm>
          <a:prstGeom prst="rect">
            <a:avLst/>
          </a:prstGeom>
          <a:solidFill>
            <a:schemeClr val="tx2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A9EA40-026D-7647-D701-FAD28776E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067" y="285518"/>
            <a:ext cx="9637880" cy="580586"/>
          </a:xfrm>
          <a:prstGeom prst="rect">
            <a:avLst/>
          </a:prstGeom>
        </p:spPr>
        <p:txBody>
          <a:bodyPr anchor="b"/>
          <a:lstStyle>
            <a:lvl1pPr>
              <a:defRPr lang="en-US" sz="3600" b="1" kern="1200" smtClean="0">
                <a:solidFill>
                  <a:srgbClr val="60616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69255B84-15A6-30A3-5E1A-7D2BEE4D4975}"/>
              </a:ext>
            </a:extLst>
          </p:cNvPr>
          <p:cNvSpPr/>
          <p:nvPr userDrawn="1"/>
        </p:nvSpPr>
        <p:spPr>
          <a:xfrm>
            <a:off x="11643663" y="802966"/>
            <a:ext cx="552450" cy="580585"/>
          </a:xfrm>
          <a:prstGeom prst="round2Same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0D222EB-FE01-C6ED-BF10-BBAA0CC79D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3663" y="802966"/>
            <a:ext cx="548337" cy="3373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7A6F434-8061-443F-BC18-38981968A6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68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BD3EAED-E3BA-D2F4-177D-87AF0DF421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73299">
            <a:off x="10541175" y="3657741"/>
            <a:ext cx="5592824" cy="5811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AAE76F2-BAD6-6B87-3EC3-48F706E3B0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8506" y="2360678"/>
            <a:ext cx="2136643" cy="21366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94A638-14AC-2C3F-622A-9A9E15AC809D}"/>
              </a:ext>
            </a:extLst>
          </p:cNvPr>
          <p:cNvPicPr>
            <a:picLocks/>
          </p:cNvPicPr>
          <p:nvPr userDrawn="1"/>
        </p:nvPicPr>
        <p:blipFill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76130">
            <a:off x="10002998" y="-2604523"/>
            <a:ext cx="4378005" cy="43780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B4C932D-ED45-5FF7-4024-21B19BFF8FF2}"/>
              </a:ext>
            </a:extLst>
          </p:cNvPr>
          <p:cNvPicPr>
            <a:picLocks/>
          </p:cNvPicPr>
          <p:nvPr userDrawn="1"/>
        </p:nvPicPr>
        <p:blipFill>
          <a:blip r:embed="rId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11957">
            <a:off x="-2673819" y="4222912"/>
            <a:ext cx="8331109" cy="833110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C0D025-0B88-DA97-84EF-DD125B40B309}"/>
              </a:ext>
            </a:extLst>
          </p:cNvPr>
          <p:cNvPicPr>
            <a:picLocks/>
          </p:cNvPicPr>
          <p:nvPr userDrawn="1"/>
        </p:nvPicPr>
        <p:blipFill>
          <a:blip r:embed="rId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549885" y="-2742332"/>
            <a:ext cx="5274329" cy="5663625"/>
          </a:xfrm>
          <a:prstGeom prst="rect">
            <a:avLst/>
          </a:prstGeom>
        </p:spPr>
      </p:pic>
      <p:sp>
        <p:nvSpPr>
          <p:cNvPr id="24" name="Rectangle: Top Corners Rounded 23">
            <a:extLst>
              <a:ext uri="{FF2B5EF4-FFF2-40B4-BE49-F238E27FC236}">
                <a16:creationId xmlns:a16="http://schemas.microsoft.com/office/drawing/2014/main" id="{1CF4F2D2-A576-4A63-3D08-7DD88795514C}"/>
              </a:ext>
            </a:extLst>
          </p:cNvPr>
          <p:cNvSpPr/>
          <p:nvPr userDrawn="1"/>
        </p:nvSpPr>
        <p:spPr>
          <a:xfrm>
            <a:off x="11639550" y="271185"/>
            <a:ext cx="552450" cy="580585"/>
          </a:xfrm>
          <a:prstGeom prst="round2Same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7FBDD399-15E2-34CB-636F-799982448148}"/>
              </a:ext>
            </a:extLst>
          </p:cNvPr>
          <p:cNvSpPr txBox="1">
            <a:spLocks/>
          </p:cNvSpPr>
          <p:nvPr userDrawn="1"/>
        </p:nvSpPr>
        <p:spPr>
          <a:xfrm>
            <a:off x="11639550" y="271185"/>
            <a:ext cx="548337" cy="3373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7A6F434-8061-443F-BC18-38981968A6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54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59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2" r:id="rId4"/>
    <p:sldLayoutId id="2147483656" r:id="rId5"/>
    <p:sldLayoutId id="2147483658" r:id="rId6"/>
    <p:sldLayoutId id="214748365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5400" b="1" kern="1200" dirty="0" err="1" smtClean="0">
          <a:solidFill>
            <a:srgbClr val="606161"/>
          </a:solidFill>
          <a:latin typeface="Helvetica" panose="020B0500000000000000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BB560-B04F-4F0B-3F6F-F8C0D4846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Izglītības programma «Nosaukums»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2E90D-75B4-9B21-516C-1E0B8083B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047" y="2497933"/>
            <a:ext cx="5737905" cy="291168"/>
          </a:xfrm>
        </p:spPr>
        <p:txBody>
          <a:bodyPr/>
          <a:lstStyle/>
          <a:p>
            <a:r>
              <a:rPr lang="lv-LV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Kvalifikācijas darbs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F09BE-5318-F678-3F24-5956E928E00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542638" y="3019913"/>
            <a:ext cx="9106722" cy="752684"/>
          </a:xfrm>
        </p:spPr>
        <p:txBody>
          <a:bodyPr/>
          <a:lstStyle/>
          <a:p>
            <a:r>
              <a:rPr lang="lv-LV" sz="28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KVALIFIKĀCIJAS DARBA Nosaukums</a:t>
            </a:r>
            <a:endParaRPr lang="en-US" sz="2800" b="1" cap="all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3953ED-97D7-BCCC-F6B4-2ADF75A1695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8578791" y="5770232"/>
            <a:ext cx="3565441" cy="1244600"/>
          </a:xfrm>
        </p:spPr>
        <p:txBody>
          <a:bodyPr/>
          <a:lstStyle/>
          <a:p>
            <a:pPr marL="0" indent="0" algn="r">
              <a:buNone/>
            </a:pPr>
            <a:r>
              <a:rPr lang="lv-LV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Autors</a:t>
            </a:r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Vārds Uzvārds </a:t>
            </a:r>
          </a:p>
          <a:p>
            <a:pPr marL="0" indent="0" algn="r">
              <a:buNone/>
            </a:pPr>
            <a:r>
              <a:rPr lang="lv-LV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vadītājs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Vārds Uzvārds</a:t>
            </a:r>
            <a:endParaRPr lang="en-US" sz="14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F24BB6C8-7837-6355-C4B1-4C1427E0C4CE}"/>
              </a:ext>
            </a:extLst>
          </p:cNvPr>
          <p:cNvSpPr txBox="1">
            <a:spLocks/>
          </p:cNvSpPr>
          <p:nvPr/>
        </p:nvSpPr>
        <p:spPr>
          <a:xfrm>
            <a:off x="4585323" y="6392532"/>
            <a:ext cx="3021352" cy="39705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kern="1200" smtClean="0">
                <a:solidFill>
                  <a:srgbClr val="606161"/>
                </a:solidFill>
                <a:latin typeface="Helvetica" panose="020B0500000000000000" pitchFamily="34" charset="0"/>
                <a:ea typeface="+mn-ea"/>
                <a:cs typeface="+mn-cs"/>
              </a:defRPr>
            </a:lvl1pPr>
          </a:lstStyle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Rīga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749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FB5D97-4A61-7973-9E71-5CE6B6C04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593929-16C4-249B-6BC4-545C98C3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b="1" cap="all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Tēmas aktualitāte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0E366B-B606-3490-B137-01ED524C4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A6F434-8061-443F-BC18-38981968A6F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66BAB7-9471-A423-863E-C4589B9E4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AA39A7-A464-5192-155E-3BF72B648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b="1" cap="all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Mērķis un uzdevumi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761BF-0BFC-263C-DCFA-A95677579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A6F434-8061-443F-BC18-38981968A6F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962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12B31-0CB3-96B5-0A8E-0EB5A89FF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BA480-2297-C80B-5BA3-601EE5A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A9032-D4AE-69F6-F963-7F7E64E8E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27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Helvetica"/>
        <a:ea typeface=""/>
        <a:cs typeface=""/>
      </a:majorFont>
      <a:minorFont>
        <a:latin typeface="Helvetica 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Helvetica</vt:lpstr>
      <vt:lpstr>Helvetica CE</vt:lpstr>
      <vt:lpstr>Times New Roman</vt:lpstr>
      <vt:lpstr>Office Theme</vt:lpstr>
      <vt:lpstr>Izglītības programma «Nosaukums»</vt:lpstr>
      <vt:lpstr>Tēmas aktualitāte</vt:lpstr>
      <vt:lpstr>Mērķis un uzdevumi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Izglītības programma «Nosaukums»</dc:title>
  <dc:creator>Viktorija Roke</dc:creator>
  <cp:lastModifiedBy>Viktorija Roke</cp:lastModifiedBy>
  <cp:revision>9</cp:revision>
  <dcterms:created xsi:type="dcterms:W3CDTF">2026-02-24T07:40:01Z</dcterms:created>
  <dcterms:modified xsi:type="dcterms:W3CDTF">2026-02-25T07:41:19Z</dcterms:modified>
</cp:coreProperties>
</file>